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64" r:id="rId6"/>
    <p:sldId id="265" r:id="rId7"/>
    <p:sldId id="266" r:id="rId8"/>
    <p:sldId id="267" r:id="rId9"/>
    <p:sldId id="259" r:id="rId10"/>
    <p:sldId id="269" r:id="rId11"/>
    <p:sldId id="261" r:id="rId12"/>
    <p:sldId id="263" r:id="rId13"/>
    <p:sldId id="262" r:id="rId14"/>
    <p:sldId id="270" r:id="rId15"/>
    <p:sldId id="271" r:id="rId16"/>
    <p:sldId id="260"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slov 28"/>
          <p:cNvSpPr>
            <a:spLocks noGrp="1"/>
          </p:cNvSpPr>
          <p:nvPr>
            <p:ph type="ctrTitle"/>
          </p:nvPr>
        </p:nvSpPr>
        <p:spPr>
          <a:xfrm>
            <a:off x="381000" y="4853411"/>
            <a:ext cx="8458200" cy="1222375"/>
          </a:xfrm>
        </p:spPr>
        <p:txBody>
          <a:bodyPr anchor="t"/>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16" name="Ograda datuma 15"/>
          <p:cNvSpPr>
            <a:spLocks noGrp="1"/>
          </p:cNvSpPr>
          <p:nvPr>
            <p:ph type="dt" sz="half" idx="10"/>
          </p:nvPr>
        </p:nvSpPr>
        <p:spPr/>
        <p:txBody>
          <a:bodyPr/>
          <a:lstStyle/>
          <a:p>
            <a:fld id="{4EC033F1-3A94-4882-BE3B-E869C5537116}" type="datetimeFigureOut">
              <a:rPr lang="sl-SI" smtClean="0"/>
              <a:t>10.10.2013</a:t>
            </a:fld>
            <a:endParaRPr lang="sl-SI"/>
          </a:p>
        </p:txBody>
      </p:sp>
      <p:sp>
        <p:nvSpPr>
          <p:cNvPr id="2" name="Ograda noge 1"/>
          <p:cNvSpPr>
            <a:spLocks noGrp="1"/>
          </p:cNvSpPr>
          <p:nvPr>
            <p:ph type="ftr" sz="quarter" idx="11"/>
          </p:nvPr>
        </p:nvSpPr>
        <p:spPr/>
        <p:txBody>
          <a:bodyPr/>
          <a:lstStyle/>
          <a:p>
            <a:endParaRPr lang="sl-SI"/>
          </a:p>
        </p:txBody>
      </p:sp>
      <p:sp>
        <p:nvSpPr>
          <p:cNvPr id="15" name="Ograda številke diapozitiva 14"/>
          <p:cNvSpPr>
            <a:spLocks noGrp="1"/>
          </p:cNvSpPr>
          <p:nvPr>
            <p:ph type="sldNum" sz="quarter" idx="12"/>
          </p:nvPr>
        </p:nvSpPr>
        <p:spPr>
          <a:xfrm>
            <a:off x="8229600" y="6473952"/>
            <a:ext cx="758952" cy="246888"/>
          </a:xfrm>
        </p:spPr>
        <p:txBody>
          <a:bodyPr/>
          <a:lstStyle/>
          <a:p>
            <a:fld id="{F4379681-1855-4E0A-BF97-8F5B8F9CB9C2}"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EC033F1-3A94-4882-BE3B-E869C5537116}" type="datetimeFigureOut">
              <a:rPr lang="sl-SI" smtClean="0"/>
              <a:t>10.10.2013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549276"/>
            <a:ext cx="18288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549276"/>
            <a:ext cx="62484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4EC033F1-3A94-4882-BE3B-E869C5537116}" type="datetimeFigureOut">
              <a:rPr lang="sl-SI" smtClean="0"/>
              <a:t>10.10.2013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kumimoji="0" lang="sl-SI" smtClean="0"/>
              <a:t>Kliknite, če želite urediti slog naslova matrice</a:t>
            </a:r>
            <a:endParaRPr kumimoji="0" lang="en-US"/>
          </a:p>
        </p:txBody>
      </p:sp>
      <p:sp>
        <p:nvSpPr>
          <p:cNvPr id="27" name="Ograda vsebine 26"/>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4EC033F1-3A94-4882-BE3B-E869C5537116}" type="datetimeFigureOut">
              <a:rPr lang="sl-SI" smtClean="0"/>
              <a:t>10.10.2013</a:t>
            </a:fld>
            <a:endParaRPr lang="sl-SI"/>
          </a:p>
        </p:txBody>
      </p:sp>
      <p:sp>
        <p:nvSpPr>
          <p:cNvPr id="19" name="Ograda noge 18"/>
          <p:cNvSpPr>
            <a:spLocks noGrp="1"/>
          </p:cNvSpPr>
          <p:nvPr>
            <p:ph type="ftr" sz="quarter" idx="11"/>
          </p:nvPr>
        </p:nvSpPr>
        <p:spPr>
          <a:xfrm>
            <a:off x="3581400" y="76200"/>
            <a:ext cx="2895600" cy="288925"/>
          </a:xfrm>
        </p:spPr>
        <p:txBody>
          <a:bodyPr/>
          <a:lstStyle/>
          <a:p>
            <a:endParaRPr lang="sl-SI"/>
          </a:p>
        </p:txBody>
      </p:sp>
      <p:sp>
        <p:nvSpPr>
          <p:cNvPr id="16" name="Ograda številke diapozitiva 15"/>
          <p:cNvSpPr>
            <a:spLocks noGrp="1"/>
          </p:cNvSpPr>
          <p:nvPr>
            <p:ph type="sldNum" sz="quarter" idx="12"/>
          </p:nvPr>
        </p:nvSpPr>
        <p:spPr>
          <a:xfrm>
            <a:off x="8229600" y="6473952"/>
            <a:ext cx="758952" cy="246888"/>
          </a:xfrm>
        </p:spPr>
        <p:txBody>
          <a:bodyPr/>
          <a:lstStyle/>
          <a:p>
            <a:fld id="{F4379681-1855-4E0A-BF97-8F5B8F9CB9C2}"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2"/>
      </p:bgRef>
    </p:bg>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besedil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19" name="Ograda datuma 18"/>
          <p:cNvSpPr>
            <a:spLocks noGrp="1"/>
          </p:cNvSpPr>
          <p:nvPr>
            <p:ph type="dt" sz="half" idx="10"/>
          </p:nvPr>
        </p:nvSpPr>
        <p:spPr/>
        <p:txBody>
          <a:bodyPr/>
          <a:lstStyle/>
          <a:p>
            <a:fld id="{4EC033F1-3A94-4882-BE3B-E869C5537116}" type="datetimeFigureOut">
              <a:rPr lang="sl-SI" smtClean="0"/>
              <a:t>10.10.2013</a:t>
            </a:fld>
            <a:endParaRPr lang="sl-SI"/>
          </a:p>
        </p:txBody>
      </p:sp>
      <p:sp>
        <p:nvSpPr>
          <p:cNvPr id="11" name="Ograda noge 10"/>
          <p:cNvSpPr>
            <a:spLocks noGrp="1"/>
          </p:cNvSpPr>
          <p:nvPr>
            <p:ph type="ftr" sz="quarter" idx="11"/>
          </p:nvPr>
        </p:nvSpPr>
        <p:spPr/>
        <p:txBody>
          <a:bodyPr/>
          <a:lstStyle/>
          <a:p>
            <a:endParaRPr lang="sl-SI"/>
          </a:p>
        </p:txBody>
      </p:sp>
      <p:sp>
        <p:nvSpPr>
          <p:cNvPr id="16" name="Ograda številke diapozitiva 15"/>
          <p:cNvSpPr>
            <a:spLocks noGrp="1"/>
          </p:cNvSpPr>
          <p:nvPr>
            <p:ph type="sldNum" sz="quarter" idx="12"/>
          </p:nvPr>
        </p:nvSpPr>
        <p:spPr/>
        <p:txBody>
          <a:bodyPr/>
          <a:lstStyle/>
          <a:p>
            <a:fld id="{F4379681-1855-4E0A-BF97-8F5B8F9CB9C2}" type="slidenum">
              <a:rPr lang="sl-SI" smtClean="0"/>
              <a:t>‹#›</a:t>
            </a:fld>
            <a:endParaRPr lang="sl-SI"/>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kumimoji="0" lang="sl-SI" smtClean="0"/>
              <a:t>Kliknite, če želite urediti slog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kumimoji="0" lang="sl-SI" smtClean="0"/>
              <a:t>Kliknite, če želite urediti slog naslova matrice</a:t>
            </a:r>
            <a:endParaRPr kumimoji="0" lang="en-US"/>
          </a:p>
        </p:txBody>
      </p:sp>
      <p:sp>
        <p:nvSpPr>
          <p:cNvPr id="14" name="Ograda vsebin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0"/>
          </p:nvPr>
        </p:nvSpPr>
        <p:spPr/>
        <p:txBody>
          <a:bodyPr/>
          <a:lstStyle/>
          <a:p>
            <a:fld id="{4EC033F1-3A94-4882-BE3B-E869C5537116}" type="datetimeFigureOut">
              <a:rPr lang="sl-SI" smtClean="0"/>
              <a:t>10.10.2013</a:t>
            </a:fld>
            <a:endParaRPr lang="sl-SI"/>
          </a:p>
        </p:txBody>
      </p:sp>
      <p:sp>
        <p:nvSpPr>
          <p:cNvPr id="10" name="Ograda noge 9"/>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9" name="Naslov 28"/>
          <p:cNvSpPr>
            <a:spLocks noGrp="1"/>
          </p:cNvSpPr>
          <p:nvPr>
            <p:ph type="title"/>
          </p:nvPr>
        </p:nvSpPr>
        <p:spPr>
          <a:xfrm>
            <a:off x="304800" y="5410200"/>
            <a:ext cx="8610600" cy="882650"/>
          </a:xfrm>
        </p:spPr>
        <p:txBody>
          <a:bodyPr anchor="ctr"/>
          <a:lstStyle>
            <a:lvl1pPr>
              <a:defRPr/>
            </a:lvl1p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25" name="Ograda besedil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vsebin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8" name="Ograda vsebin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0" name="Ograda datuma 9"/>
          <p:cNvSpPr>
            <a:spLocks noGrp="1"/>
          </p:cNvSpPr>
          <p:nvPr>
            <p:ph type="dt" sz="half" idx="10"/>
          </p:nvPr>
        </p:nvSpPr>
        <p:spPr/>
        <p:txBody>
          <a:bodyPr/>
          <a:lstStyle/>
          <a:p>
            <a:fld id="{4EC033F1-3A94-4882-BE3B-E869C5537116}" type="datetimeFigureOut">
              <a:rPr lang="sl-SI" smtClean="0"/>
              <a:t>10.10.2013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229600" y="6477000"/>
            <a:ext cx="762000" cy="246888"/>
          </a:xfrm>
        </p:spPr>
        <p:txBody>
          <a:bodyPr/>
          <a:lstStyle/>
          <a:p>
            <a:fld id="{F4379681-1855-4E0A-BF97-8F5B8F9CB9C2}" type="slidenum">
              <a:rPr lang="sl-SI" smtClean="0"/>
              <a:t>‹#›</a:t>
            </a:fld>
            <a:endParaRPr lang="sl-SI"/>
          </a:p>
        </p:txBody>
      </p:sp>
      <p:sp>
        <p:nvSpPr>
          <p:cNvPr id="11" name="Raven konek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kumimoji="0" lang="sl-SI" smtClean="0"/>
              <a:t>Kliknite, če želite urediti slog naslova matrice</a:t>
            </a:r>
            <a:endParaRPr kumimoji="0" lang="en-US"/>
          </a:p>
        </p:txBody>
      </p:sp>
      <p:sp>
        <p:nvSpPr>
          <p:cNvPr id="12" name="Ograda datuma 11"/>
          <p:cNvSpPr>
            <a:spLocks noGrp="1"/>
          </p:cNvSpPr>
          <p:nvPr>
            <p:ph type="dt" sz="half" idx="10"/>
          </p:nvPr>
        </p:nvSpPr>
        <p:spPr/>
        <p:txBody>
          <a:bodyPr/>
          <a:lstStyle/>
          <a:p>
            <a:fld id="{4EC033F1-3A94-4882-BE3B-E869C5537116}" type="datetimeFigureOut">
              <a:rPr lang="sl-SI" smtClean="0"/>
              <a:t>10.10.2013</a:t>
            </a:fld>
            <a:endParaRPr lang="sl-SI"/>
          </a:p>
        </p:txBody>
      </p:sp>
      <p:sp>
        <p:nvSpPr>
          <p:cNvPr id="21" name="Ograda noge 20"/>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fld id="{4EC033F1-3A94-4882-BE3B-E869C5537116}" type="datetimeFigureOut">
              <a:rPr lang="sl-SI" smtClean="0"/>
              <a:t>10.10.2013</a:t>
            </a:fld>
            <a:endParaRPr lang="sl-SI"/>
          </a:p>
        </p:txBody>
      </p:sp>
      <p:sp>
        <p:nvSpPr>
          <p:cNvPr id="24" name="Ograda noge 23"/>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8" name="Raven konek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title"/>
          </p:nvPr>
        </p:nvSpPr>
        <p:spPr>
          <a:xfrm>
            <a:off x="457200" y="5486400"/>
            <a:ext cx="8458200" cy="520700"/>
          </a:xfrm>
        </p:spPr>
        <p:txBody>
          <a:bodyPr anchor="ctr"/>
          <a:lstStyle>
            <a:lvl1pPr algn="l">
              <a:buNone/>
              <a:defRPr sz="2000" b="1"/>
            </a:lvl1pPr>
          </a:lstStyle>
          <a:p>
            <a:r>
              <a:rPr kumimoji="0" lang="sl-SI" smtClean="0"/>
              <a:t>Kliknite, če želite urediti slog naslova matrice</a:t>
            </a:r>
            <a:endParaRPr kumimoji="0" lang="en-US"/>
          </a:p>
        </p:txBody>
      </p:sp>
      <p:sp>
        <p:nvSpPr>
          <p:cNvPr id="26" name="Ograda besedil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14" name="Ograda vsebin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4EC033F1-3A94-4882-BE3B-E869C5537116}" type="datetimeFigureOut">
              <a:rPr lang="sl-SI" smtClean="0"/>
              <a:t>10.10.2013</a:t>
            </a:fld>
            <a:endParaRPr lang="sl-SI"/>
          </a:p>
        </p:txBody>
      </p:sp>
      <p:sp>
        <p:nvSpPr>
          <p:cNvPr id="29" name="Ograda noge 28"/>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F4379681-1855-4E0A-BF97-8F5B8F9CB9C2}"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3" name="Ograda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l-SI" smtClean="0"/>
              <a:t>Kliknite ikono, če želite dodati sliko</a:t>
            </a:r>
            <a:endParaRPr kumimoji="0" lang="en-US" dirty="0"/>
          </a:p>
        </p:txBody>
      </p:sp>
      <p:sp>
        <p:nvSpPr>
          <p:cNvPr id="7" name="Ograda datuma 6"/>
          <p:cNvSpPr>
            <a:spLocks noGrp="1"/>
          </p:cNvSpPr>
          <p:nvPr>
            <p:ph type="dt" sz="half" idx="10"/>
          </p:nvPr>
        </p:nvSpPr>
        <p:spPr/>
        <p:txBody>
          <a:bodyPr/>
          <a:lstStyle/>
          <a:p>
            <a:fld id="{4EC033F1-3A94-4882-BE3B-E869C5537116}" type="datetimeFigureOut">
              <a:rPr lang="sl-SI" smtClean="0"/>
              <a:t>10.10.2013</a:t>
            </a:fld>
            <a:endParaRPr lang="sl-SI"/>
          </a:p>
        </p:txBody>
      </p:sp>
      <p:sp>
        <p:nvSpPr>
          <p:cNvPr id="5" name="Ograda noge 4"/>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F4379681-1855-4E0A-BF97-8F5B8F9CB9C2}" type="slidenum">
              <a:rPr lang="sl-SI" smtClean="0"/>
              <a:t>‹#›</a:t>
            </a:fld>
            <a:endParaRPr lang="sl-SI"/>
          </a:p>
        </p:txBody>
      </p:sp>
      <p:sp>
        <p:nvSpPr>
          <p:cNvPr id="17" name="Naslov 16"/>
          <p:cNvSpPr>
            <a:spLocks noGrp="1"/>
          </p:cNvSpPr>
          <p:nvPr>
            <p:ph type="title"/>
          </p:nvPr>
        </p:nvSpPr>
        <p:spPr>
          <a:xfrm>
            <a:off x="381000" y="4993760"/>
            <a:ext cx="5867400" cy="522288"/>
          </a:xfrm>
        </p:spPr>
        <p:txBody>
          <a:bodyPr anchor="ctr"/>
          <a:lstStyle>
            <a:lvl1pPr algn="l">
              <a:buNone/>
              <a:defRPr sz="2000" b="1"/>
            </a:lvl1pPr>
          </a:lstStyle>
          <a:p>
            <a:r>
              <a:rPr kumimoji="0" lang="sl-SI" smtClean="0"/>
              <a:t>Kliknite, če želite urediti slog naslova matrice</a:t>
            </a:r>
            <a:endParaRPr kumimoji="0" lang="en-US"/>
          </a:p>
        </p:txBody>
      </p:sp>
      <p:sp>
        <p:nvSpPr>
          <p:cNvPr id="26" name="Ograda besedil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Ograda besedila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1" name="Ograda datum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EC033F1-3A94-4882-BE3B-E869C5537116}" type="datetimeFigureOut">
              <a:rPr lang="sl-SI" smtClean="0"/>
              <a:t>10.10.2013</a:t>
            </a:fld>
            <a:endParaRPr lang="sl-SI"/>
          </a:p>
        </p:txBody>
      </p:sp>
      <p:sp>
        <p:nvSpPr>
          <p:cNvPr id="28" name="Ograda no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sl-SI"/>
          </a:p>
        </p:txBody>
      </p:sp>
      <p:sp>
        <p:nvSpPr>
          <p:cNvPr id="5" name="Ograda številke diapoz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4379681-1855-4E0A-BF97-8F5B8F9CB9C2}" type="slidenum">
              <a:rPr lang="sl-SI" smtClean="0"/>
              <a:t>‹#›</a:t>
            </a:fld>
            <a:endParaRPr lang="sl-SI"/>
          </a:p>
        </p:txBody>
      </p:sp>
      <p:sp>
        <p:nvSpPr>
          <p:cNvPr id="10" name="Ograda naslova 9"/>
          <p:cNvSpPr>
            <a:spLocks noGrp="1"/>
          </p:cNvSpPr>
          <p:nvPr>
            <p:ph type="title"/>
          </p:nvPr>
        </p:nvSpPr>
        <p:spPr>
          <a:xfrm>
            <a:off x="304800" y="457200"/>
            <a:ext cx="8686800" cy="838200"/>
          </a:xfrm>
          <a:prstGeom prst="rect">
            <a:avLst/>
          </a:prstGeom>
        </p:spPr>
        <p:txBody>
          <a:bodyPr vert="horz" anchor="ctr">
            <a:normAutofit/>
          </a:bodyPr>
          <a:lstStyle/>
          <a:p>
            <a:r>
              <a:rPr kumimoji="0" lang="sl-SI" smtClean="0"/>
              <a:t>Kliknite, če želite urediti slog naslova matrice</a:t>
            </a:r>
            <a:endParaRPr kumimoji="0" lang="en-US"/>
          </a:p>
        </p:txBody>
      </p:sp>
      <p:sp>
        <p:nvSpPr>
          <p:cNvPr id="9" name="Raven konek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aven konek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Autofit/>
          </a:bodyPr>
          <a:lstStyle/>
          <a:p>
            <a:r>
              <a:rPr lang="sl-SI" sz="2800" dirty="0" smtClean="0"/>
              <a:t>Dejavnosti svetovalne službe pri načrtovanju oblik in metod participacije učencev v življenju in delu v osnovni šoli</a:t>
            </a:r>
            <a:endParaRPr lang="sl-SI" sz="2800" dirty="0"/>
          </a:p>
        </p:txBody>
      </p:sp>
      <p:sp>
        <p:nvSpPr>
          <p:cNvPr id="3" name="Podnaslov 2"/>
          <p:cNvSpPr>
            <a:spLocks noGrp="1"/>
          </p:cNvSpPr>
          <p:nvPr>
            <p:ph type="subTitle" idx="1"/>
          </p:nvPr>
        </p:nvSpPr>
        <p:spPr/>
        <p:txBody>
          <a:bodyPr>
            <a:normAutofit fontScale="92500" lnSpcReduction="10000"/>
          </a:bodyPr>
          <a:lstStyle/>
          <a:p>
            <a:r>
              <a:rPr lang="sl-SI" sz="2800" dirty="0" smtClean="0"/>
              <a:t>Iris Kravanja Šorli</a:t>
            </a:r>
          </a:p>
          <a:p>
            <a:r>
              <a:rPr lang="sl-SI" sz="2800" dirty="0" smtClean="0"/>
              <a:t>OŠ Martina Krpana Ljubljana</a:t>
            </a:r>
            <a:endParaRPr lang="sl-SI" sz="2800" dirty="0"/>
          </a:p>
        </p:txBody>
      </p:sp>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slogani</a:t>
            </a:r>
            <a:endParaRPr lang="sl-SI" dirty="0"/>
          </a:p>
        </p:txBody>
      </p:sp>
      <p:sp>
        <p:nvSpPr>
          <p:cNvPr id="3" name="Ograda vsebine 2"/>
          <p:cNvSpPr>
            <a:spLocks noGrp="1"/>
          </p:cNvSpPr>
          <p:nvPr>
            <p:ph idx="1"/>
          </p:nvPr>
        </p:nvSpPr>
        <p:spPr/>
        <p:txBody>
          <a:bodyPr/>
          <a:lstStyle/>
          <a:p>
            <a:pPr algn="ctr">
              <a:buNone/>
            </a:pPr>
            <a:r>
              <a:rPr lang="sl-SI" dirty="0" smtClean="0"/>
              <a:t>Bodi to kar si – potrudi se v </a:t>
            </a:r>
            <a:r>
              <a:rPr lang="sl-SI" dirty="0" err="1" smtClean="0"/>
              <a:t>lajfu</a:t>
            </a:r>
            <a:r>
              <a:rPr lang="sl-SI" dirty="0" smtClean="0"/>
              <a:t>.</a:t>
            </a:r>
          </a:p>
          <a:p>
            <a:pPr algn="ctr">
              <a:buNone/>
            </a:pPr>
            <a:r>
              <a:rPr lang="sl-SI" dirty="0" smtClean="0"/>
              <a:t>Življenje je kratko – ni časa za sovraštvo. </a:t>
            </a:r>
          </a:p>
          <a:p>
            <a:pPr algn="ctr">
              <a:buNone/>
            </a:pPr>
            <a:r>
              <a:rPr lang="sl-SI" dirty="0" smtClean="0"/>
              <a:t>Ne razlikuj, spoštuj. </a:t>
            </a:r>
          </a:p>
          <a:p>
            <a:pPr algn="ctr">
              <a:buNone/>
            </a:pPr>
            <a:r>
              <a:rPr lang="sl-SI" dirty="0" smtClean="0"/>
              <a:t>Zadeni </a:t>
            </a:r>
            <a:r>
              <a:rPr lang="sl-SI" dirty="0" err="1" smtClean="0"/>
              <a:t>jackpot</a:t>
            </a:r>
            <a:r>
              <a:rPr lang="sl-SI" dirty="0" smtClean="0"/>
              <a:t> v </a:t>
            </a:r>
            <a:r>
              <a:rPr lang="sl-SI" dirty="0" err="1" smtClean="0"/>
              <a:t>lajfu</a:t>
            </a:r>
            <a:r>
              <a:rPr lang="sl-SI" dirty="0" smtClean="0"/>
              <a:t>. </a:t>
            </a:r>
          </a:p>
          <a:p>
            <a:pPr algn="ctr">
              <a:buNone/>
            </a:pPr>
            <a:r>
              <a:rPr lang="sl-SI" dirty="0" smtClean="0"/>
              <a:t>Sonce sije na vse ljudi enako. </a:t>
            </a:r>
          </a:p>
          <a:p>
            <a:pPr algn="ctr">
              <a:buNone/>
            </a:pPr>
            <a:r>
              <a:rPr lang="sl-SI" dirty="0" smtClean="0"/>
              <a:t>Samo skupaj bomo zmagali. </a:t>
            </a:r>
          </a:p>
          <a:p>
            <a:pPr algn="ctr">
              <a:buNone/>
            </a:pPr>
            <a:r>
              <a:rPr lang="sl-SI" dirty="0" smtClean="0"/>
              <a:t>Ustavimo III. svetovno vojno.</a:t>
            </a:r>
            <a:endParaRPr lang="sl-SI" dirty="0"/>
          </a:p>
        </p:txBody>
      </p:sp>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is Kravanja Šorli\Desktop\IMG_4533.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s Kravanja Šorli\Desktop\IMG_4612.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ris Kravanja Šorli\Desktop\IMG_4613.jpg"/>
          <p:cNvPicPr>
            <a:picLocks noChangeAspect="1" noChangeArrowheads="1"/>
          </p:cNvPicPr>
          <p:nvPr/>
        </p:nvPicPr>
        <p:blipFill>
          <a:blip r:embed="rId2" cstate="print"/>
          <a:srcRect/>
          <a:stretch>
            <a:fillRect/>
          </a:stretch>
        </p:blipFill>
        <p:spPr bwMode="auto">
          <a:xfrm>
            <a:off x="0" y="0"/>
            <a:ext cx="9194037" cy="6895528"/>
          </a:xfrm>
          <a:prstGeom prst="rect">
            <a:avLst/>
          </a:prstGeom>
          <a:noFill/>
        </p:spPr>
      </p:pic>
    </p:spTree>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Iris Kravanja Šorli\Downloads\KONČANA STENA 2.jpg"/>
          <p:cNvPicPr>
            <a:picLocks noChangeAspect="1" noChangeArrowheads="1"/>
          </p:cNvPicPr>
          <p:nvPr/>
        </p:nvPicPr>
        <p:blipFill>
          <a:blip r:embed="rId2" cstate="print"/>
          <a:srcRect/>
          <a:stretch>
            <a:fillRect/>
          </a:stretch>
        </p:blipFill>
        <p:spPr bwMode="auto">
          <a:xfrm>
            <a:off x="-10045624" y="-7516216"/>
            <a:ext cx="5976664" cy="19507200"/>
          </a:xfrm>
          <a:prstGeom prst="rect">
            <a:avLst/>
          </a:prstGeom>
          <a:noFill/>
        </p:spPr>
      </p:pic>
      <p:pic>
        <p:nvPicPr>
          <p:cNvPr id="27652" name="Picture 4" descr="http://www.filantropija.org/library/images/spacer.gif"/>
          <p:cNvPicPr>
            <a:picLocks noChangeAspect="1" noChangeArrowheads="1"/>
          </p:cNvPicPr>
          <p:nvPr/>
        </p:nvPicPr>
        <p:blipFill>
          <a:blip r:embed="rId3" cstate="print"/>
          <a:srcRect/>
          <a:stretch>
            <a:fillRect/>
          </a:stretch>
        </p:blipFill>
        <p:spPr bwMode="auto">
          <a:xfrm>
            <a:off x="155575" y="-571500"/>
            <a:ext cx="1190625" cy="1190625"/>
          </a:xfrm>
          <a:prstGeom prst="rect">
            <a:avLst/>
          </a:prstGeom>
          <a:noFill/>
        </p:spPr>
      </p:pic>
      <p:pic>
        <p:nvPicPr>
          <p:cNvPr id="27653" name="Picture 5" descr="C:\Users\Iris Kravanja Šorli\Downloads\DSC_0221.jpg"/>
          <p:cNvPicPr>
            <a:picLocks noChangeAspect="1" noChangeArrowheads="1"/>
          </p:cNvPicPr>
          <p:nvPr/>
        </p:nvPicPr>
        <p:blipFill>
          <a:blip r:embed="rId4" cstate="print"/>
          <a:srcRect/>
          <a:stretch>
            <a:fillRect/>
          </a:stretch>
        </p:blipFill>
        <p:spPr bwMode="auto">
          <a:xfrm>
            <a:off x="0" y="0"/>
            <a:ext cx="9165356" cy="6858000"/>
          </a:xfrm>
          <a:prstGeom prst="rect">
            <a:avLst/>
          </a:prstGeom>
          <a:noFill/>
        </p:spPr>
      </p:pic>
    </p:spTree>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ris Kravanja Šorli\Downloads\KONČANA STE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301752" y="764704"/>
            <a:ext cx="8686800" cy="2664296"/>
          </a:xfrm>
        </p:spPr>
        <p:txBody>
          <a:bodyPr/>
          <a:lstStyle/>
          <a:p>
            <a:pPr algn="ctr"/>
            <a:r>
              <a:rPr lang="sl-SI" dirty="0" smtClean="0"/>
              <a:t>Hvala za pozornost!</a:t>
            </a:r>
            <a:endParaRPr lang="sl-SI" dirty="0"/>
          </a:p>
        </p:txBody>
      </p:sp>
    </p:spTree>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Šolski otroški parlament</a:t>
            </a:r>
            <a:endParaRPr lang="sl-SI" dirty="0"/>
          </a:p>
        </p:txBody>
      </p:sp>
      <p:sp>
        <p:nvSpPr>
          <p:cNvPr id="3" name="Ograda vsebine 2"/>
          <p:cNvSpPr>
            <a:spLocks noGrp="1"/>
          </p:cNvSpPr>
          <p:nvPr>
            <p:ph idx="1"/>
          </p:nvPr>
        </p:nvSpPr>
        <p:spPr/>
        <p:txBody>
          <a:bodyPr/>
          <a:lstStyle/>
          <a:p>
            <a:pPr>
              <a:buFontTx/>
              <a:buChar char="-"/>
            </a:pPr>
            <a:r>
              <a:rPr lang="sl-SI" dirty="0" smtClean="0"/>
              <a:t>Akcijska naravnanost. </a:t>
            </a:r>
          </a:p>
          <a:p>
            <a:pPr>
              <a:buFontTx/>
              <a:buChar char="-"/>
            </a:pPr>
            <a:r>
              <a:rPr lang="sl-SI" dirty="0" smtClean="0"/>
              <a:t>Usmerjenost v šolski prostor. </a:t>
            </a:r>
          </a:p>
          <a:p>
            <a:pPr>
              <a:buFontTx/>
              <a:buChar char="-"/>
            </a:pPr>
            <a:r>
              <a:rPr lang="sl-SI" dirty="0" smtClean="0"/>
              <a:t>Potrebe, pobude, ideje in predlogi.</a:t>
            </a:r>
          </a:p>
          <a:p>
            <a:pPr>
              <a:buFontTx/>
              <a:buChar char="-"/>
            </a:pPr>
            <a:r>
              <a:rPr lang="sl-SI" dirty="0" smtClean="0"/>
              <a:t>Kako je biti otrok v današnji družbi? </a:t>
            </a:r>
          </a:p>
          <a:p>
            <a:pPr>
              <a:buFontTx/>
              <a:buChar char="-"/>
            </a:pPr>
            <a:endParaRPr lang="sl-SI" dirty="0"/>
          </a:p>
        </p:txBody>
      </p:sp>
      <p:pic>
        <p:nvPicPr>
          <p:cNvPr id="11265" name="Picture 1" descr="C:\Users\Iris Kravanja Šorli\Desktop\index.jpg"/>
          <p:cNvPicPr>
            <a:picLocks noChangeAspect="1" noChangeArrowheads="1"/>
          </p:cNvPicPr>
          <p:nvPr/>
        </p:nvPicPr>
        <p:blipFill>
          <a:blip r:embed="rId2" cstate="print"/>
          <a:srcRect/>
          <a:stretch>
            <a:fillRect/>
          </a:stretch>
        </p:blipFill>
        <p:spPr bwMode="auto">
          <a:xfrm>
            <a:off x="755576" y="4149080"/>
            <a:ext cx="8064896" cy="2309756"/>
          </a:xfrm>
          <a:prstGeom prst="rect">
            <a:avLst/>
          </a:prstGeom>
          <a:noFill/>
        </p:spPr>
      </p:pic>
    </p:spTree>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ris Kravanja Šorli\Desktop\index.jpg"/>
          <p:cNvPicPr>
            <a:picLocks noChangeAspect="1" noChangeArrowheads="1"/>
          </p:cNvPicPr>
          <p:nvPr/>
        </p:nvPicPr>
        <p:blipFill>
          <a:blip r:embed="rId2" cstate="print"/>
          <a:srcRect/>
          <a:stretch>
            <a:fillRect/>
          </a:stretch>
        </p:blipFill>
        <p:spPr bwMode="auto">
          <a:xfrm>
            <a:off x="825499" y="225424"/>
            <a:ext cx="4463455" cy="3347591"/>
          </a:xfrm>
          <a:prstGeom prst="rect">
            <a:avLst/>
          </a:prstGeom>
          <a:noFill/>
        </p:spPr>
      </p:pic>
      <p:pic>
        <p:nvPicPr>
          <p:cNvPr id="25603" name="Picture 3" descr="C:\Users\Iris Kravanja Šorli\Desktop\images.jpg"/>
          <p:cNvPicPr>
            <a:picLocks noChangeAspect="1" noChangeArrowheads="1"/>
          </p:cNvPicPr>
          <p:nvPr/>
        </p:nvPicPr>
        <p:blipFill>
          <a:blip r:embed="rId3" cstate="print"/>
          <a:srcRect/>
          <a:stretch>
            <a:fillRect/>
          </a:stretch>
        </p:blipFill>
        <p:spPr bwMode="auto">
          <a:xfrm>
            <a:off x="4355976" y="3068960"/>
            <a:ext cx="4392488" cy="3290126"/>
          </a:xfrm>
          <a:prstGeom prst="rect">
            <a:avLst/>
          </a:prstGeom>
          <a:noFill/>
        </p:spPr>
      </p:pic>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Projekt ‘počnimo skupaj’</a:t>
            </a:r>
            <a:endParaRPr lang="sl-SI" dirty="0"/>
          </a:p>
        </p:txBody>
      </p:sp>
      <p:sp>
        <p:nvSpPr>
          <p:cNvPr id="3" name="Ograda vsebine 2"/>
          <p:cNvSpPr>
            <a:spLocks noGrp="1"/>
          </p:cNvSpPr>
          <p:nvPr>
            <p:ph idx="1"/>
          </p:nvPr>
        </p:nvSpPr>
        <p:spPr/>
        <p:txBody>
          <a:bodyPr/>
          <a:lstStyle/>
          <a:p>
            <a:pPr>
              <a:buFontTx/>
              <a:buChar char="-"/>
            </a:pPr>
            <a:r>
              <a:rPr lang="sl-SI" dirty="0" smtClean="0"/>
              <a:t>Prostovoljsko delo. </a:t>
            </a:r>
          </a:p>
          <a:p>
            <a:pPr>
              <a:buFontTx/>
              <a:buChar char="-"/>
            </a:pPr>
            <a:r>
              <a:rPr lang="sl-SI" dirty="0" smtClean="0"/>
              <a:t>Medgeneracijsko in medkulturno povezovanje. </a:t>
            </a:r>
          </a:p>
          <a:p>
            <a:pPr>
              <a:buFontTx/>
              <a:buChar char="-"/>
            </a:pPr>
            <a:endParaRPr lang="sl-SI" dirty="0"/>
          </a:p>
        </p:txBody>
      </p:sp>
      <p:pic>
        <p:nvPicPr>
          <p:cNvPr id="4100" name="Picture 4" descr="http://www.filantropija.org/library/images/spacer.gif"/>
          <p:cNvPicPr>
            <a:picLocks noChangeAspect="1" noChangeArrowheads="1"/>
          </p:cNvPicPr>
          <p:nvPr/>
        </p:nvPicPr>
        <p:blipFill>
          <a:blip r:embed="rId2" cstate="print"/>
          <a:srcRect/>
          <a:stretch>
            <a:fillRect/>
          </a:stretch>
        </p:blipFill>
        <p:spPr bwMode="auto">
          <a:xfrm>
            <a:off x="155575" y="-571500"/>
            <a:ext cx="1190625" cy="1190625"/>
          </a:xfrm>
          <a:prstGeom prst="rect">
            <a:avLst/>
          </a:prstGeom>
          <a:noFill/>
        </p:spPr>
      </p:pic>
      <p:pic>
        <p:nvPicPr>
          <p:cNvPr id="4101" name="Picture 5" descr="C:\Users\Iris Kravanja Šorli\Desktop\index.jpg"/>
          <p:cNvPicPr>
            <a:picLocks noChangeAspect="1" noChangeArrowheads="1"/>
          </p:cNvPicPr>
          <p:nvPr/>
        </p:nvPicPr>
        <p:blipFill>
          <a:blip r:embed="rId3" cstate="print"/>
          <a:srcRect/>
          <a:stretch>
            <a:fillRect/>
          </a:stretch>
        </p:blipFill>
        <p:spPr bwMode="auto">
          <a:xfrm>
            <a:off x="3275856" y="3861048"/>
            <a:ext cx="2105025" cy="2171700"/>
          </a:xfrm>
          <a:prstGeom prst="rect">
            <a:avLst/>
          </a:prstGeom>
          <a:noFill/>
        </p:spPr>
      </p:pic>
    </p:spTree>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4" name="Picture 2" descr="C:\Users\Maja Kravanja\Desktop\Žur brez alkohola\DSCN66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4" name="Picture 2" descr="C:\Users\Maja Kravanja\Desktop\Žur brez alkohola\DSCN66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Izjava prostovoljke </a:t>
            </a:r>
            <a:r>
              <a:rPr lang="sl-SI" dirty="0" err="1" smtClean="0"/>
              <a:t>tinkare</a:t>
            </a:r>
            <a:endParaRPr lang="sl-SI" dirty="0"/>
          </a:p>
        </p:txBody>
      </p:sp>
      <p:sp>
        <p:nvSpPr>
          <p:cNvPr id="3" name="Ograda vsebine 2"/>
          <p:cNvSpPr>
            <a:spLocks noGrp="1"/>
          </p:cNvSpPr>
          <p:nvPr>
            <p:ph idx="1"/>
          </p:nvPr>
        </p:nvSpPr>
        <p:spPr/>
        <p:txBody>
          <a:bodyPr/>
          <a:lstStyle/>
          <a:p>
            <a:pPr>
              <a:buNone/>
            </a:pPr>
            <a:r>
              <a:rPr lang="sl-SI" dirty="0" smtClean="0"/>
              <a:t>“Najbolj všeč mi je bila ta vez, ki se je ustvarila med mano in otroci. Ni lepšega, ko ob prihodu v šolo k tebi priteče kopica nasmejanih otrok, ki ti veselo razlagajo kaj so počeli in kažejo kaj so ustvarili pri pouku ter sprašujejo, kdaj bomo spet prišli po njih. Zelo so mi bili všeč tudi izleti v sklopu šolskega prostovoljstva in ko smo z njimi preživeli noč v šoli.”</a:t>
            </a:r>
            <a:endParaRPr lang="sl-SI" dirty="0"/>
          </a:p>
        </p:txBody>
      </p:sp>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Izjava učenca </a:t>
            </a:r>
            <a:r>
              <a:rPr lang="sl-SI" dirty="0" err="1" smtClean="0"/>
              <a:t>davorina</a:t>
            </a:r>
            <a:endParaRPr lang="sl-SI" dirty="0"/>
          </a:p>
        </p:txBody>
      </p:sp>
      <p:sp>
        <p:nvSpPr>
          <p:cNvPr id="3" name="Ograda vsebine 2"/>
          <p:cNvSpPr>
            <a:spLocks noGrp="1"/>
          </p:cNvSpPr>
          <p:nvPr>
            <p:ph idx="1"/>
          </p:nvPr>
        </p:nvSpPr>
        <p:spPr/>
        <p:txBody>
          <a:bodyPr/>
          <a:lstStyle/>
          <a:p>
            <a:pPr>
              <a:buNone/>
            </a:pPr>
            <a:r>
              <a:rPr lang="sl-SI" dirty="0" smtClean="0"/>
              <a:t>“Všeč mi je, ko sem se s  Tinkaro  igral igrice,  ko smo z ostalimi prostovoljci odšli na igrišče, ko smo prespali v šoli in  odganjali </a:t>
            </a:r>
            <a:r>
              <a:rPr lang="sl-SI" dirty="0" err="1" smtClean="0"/>
              <a:t>zombije</a:t>
            </a:r>
            <a:r>
              <a:rPr lang="sl-SI" dirty="0" smtClean="0"/>
              <a:t> iz šole. Prostovoljci so posuli čarobni prah in odgnali </a:t>
            </a:r>
            <a:r>
              <a:rPr lang="sl-SI" dirty="0" err="1" smtClean="0"/>
              <a:t>zombije</a:t>
            </a:r>
            <a:r>
              <a:rPr lang="sl-SI" dirty="0" smtClean="0"/>
              <a:t>. Super je bilo, ko smo iskali skriti zaklad v Škofji Loki. Čeprav je močno deževalo tisti dan, je bilo zelo dobro.”</a:t>
            </a:r>
          </a:p>
          <a:p>
            <a:pPr>
              <a:buNone/>
            </a:pPr>
            <a:endParaRPr lang="sl-SI" dirty="0"/>
          </a:p>
        </p:txBody>
      </p:sp>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Projekt ‘otroci in mladi ne priznajo meja’</a:t>
            </a:r>
            <a:endParaRPr lang="sl-SI" dirty="0"/>
          </a:p>
        </p:txBody>
      </p:sp>
      <p:sp>
        <p:nvSpPr>
          <p:cNvPr id="3" name="Ograda vsebine 2"/>
          <p:cNvSpPr>
            <a:spLocks noGrp="1"/>
          </p:cNvSpPr>
          <p:nvPr>
            <p:ph idx="1"/>
          </p:nvPr>
        </p:nvSpPr>
        <p:spPr/>
        <p:txBody>
          <a:bodyPr>
            <a:normAutofit fontScale="92500"/>
          </a:bodyPr>
          <a:lstStyle/>
          <a:p>
            <a:pPr>
              <a:buFontTx/>
              <a:buChar char="-"/>
            </a:pPr>
            <a:r>
              <a:rPr lang="sl-SI" dirty="0" smtClean="0"/>
              <a:t>Sodelovanje v projektu z Mestno ZPM Ljubljana (šolsko leto 2011/12, 2012/13, 2013/14). </a:t>
            </a:r>
          </a:p>
          <a:p>
            <a:pPr>
              <a:buFontTx/>
              <a:buChar char="-"/>
            </a:pPr>
            <a:r>
              <a:rPr lang="sl-SI" dirty="0" smtClean="0"/>
              <a:t>Prvo leto: slogani in izdelava grafitov.</a:t>
            </a:r>
          </a:p>
          <a:p>
            <a:pPr>
              <a:buFontTx/>
              <a:buChar char="-"/>
            </a:pPr>
            <a:r>
              <a:rPr lang="sl-SI" dirty="0" smtClean="0"/>
              <a:t>Tabor “100 ljudi 100 čudi v Poreču”. </a:t>
            </a:r>
          </a:p>
          <a:p>
            <a:pPr>
              <a:buFontTx/>
              <a:buChar char="-"/>
            </a:pPr>
            <a:r>
              <a:rPr lang="sl-SI" dirty="0" smtClean="0"/>
              <a:t>Drugo leto: slogani, grafiti in kratki filmi.</a:t>
            </a:r>
          </a:p>
          <a:p>
            <a:pPr>
              <a:buFontTx/>
              <a:buChar char="-"/>
            </a:pPr>
            <a:r>
              <a:rPr lang="sl-SI" dirty="0" smtClean="0"/>
              <a:t>Tabor “Otroci in mladi ne priznajo meja” v </a:t>
            </a:r>
            <a:r>
              <a:rPr lang="sl-SI" dirty="0" err="1" smtClean="0"/>
              <a:t>Pacugu</a:t>
            </a:r>
            <a:r>
              <a:rPr lang="sl-SI" dirty="0" smtClean="0"/>
              <a:t>. </a:t>
            </a:r>
          </a:p>
          <a:p>
            <a:pPr>
              <a:buFontTx/>
              <a:buChar char="-"/>
            </a:pPr>
            <a:r>
              <a:rPr lang="sl-SI" dirty="0" smtClean="0"/>
              <a:t>Tretje leto: dokumentarni filmi, foto stripi.</a:t>
            </a:r>
          </a:p>
          <a:p>
            <a:pPr>
              <a:buFontTx/>
              <a:buChar char="-"/>
            </a:pPr>
            <a:endParaRPr lang="sl-SI" dirty="0"/>
          </a:p>
        </p:txBody>
      </p:sp>
    </p:spTree>
  </p:cSld>
  <p:clrMapOvr>
    <a:masterClrMapping/>
  </p:clrMapOvr>
  <p:transition advTm="20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tovanje">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otovanj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otovanj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TotalTime>
  <Words>340</Words>
  <Application>Microsoft Office PowerPoint</Application>
  <PresentationFormat>Diaprojekcija na zaslonu (4:3)</PresentationFormat>
  <Paragraphs>31</Paragraphs>
  <Slides>16</Slides>
  <Notes>0</Notes>
  <HiddenSlides>0</HiddenSlides>
  <MMClips>0</MMClips>
  <ScaleCrop>false</ScaleCrop>
  <HeadingPairs>
    <vt:vector size="4" baseType="variant">
      <vt:variant>
        <vt:lpstr>Tema</vt:lpstr>
      </vt:variant>
      <vt:variant>
        <vt:i4>1</vt:i4>
      </vt:variant>
      <vt:variant>
        <vt:lpstr>Naslovi diapozitivov</vt:lpstr>
      </vt:variant>
      <vt:variant>
        <vt:i4>16</vt:i4>
      </vt:variant>
    </vt:vector>
  </HeadingPairs>
  <TitlesOfParts>
    <vt:vector size="17" baseType="lpstr">
      <vt:lpstr>Potovanje</vt:lpstr>
      <vt:lpstr>Dejavnosti svetovalne službe pri načrtovanju oblik in metod participacije učencev v življenju in delu v osnovni šoli</vt:lpstr>
      <vt:lpstr>Šolski otroški parlament</vt:lpstr>
      <vt:lpstr>PowerPointova predstavitev</vt:lpstr>
      <vt:lpstr>Projekt ‘počnimo skupaj’</vt:lpstr>
      <vt:lpstr>PowerPointova predstavitev</vt:lpstr>
      <vt:lpstr>PowerPointova predstavitev</vt:lpstr>
      <vt:lpstr>Izjava prostovoljke tinkare</vt:lpstr>
      <vt:lpstr>Izjava učenca davorina</vt:lpstr>
      <vt:lpstr>Projekt ‘otroci in mladi ne priznajo meja’</vt:lpstr>
      <vt:lpstr>slogani</vt:lpstr>
      <vt:lpstr>PowerPointova predstavitev</vt:lpstr>
      <vt:lpstr>PowerPointova predstavitev</vt:lpstr>
      <vt:lpstr>PowerPointova predstavitev</vt:lpstr>
      <vt:lpstr>PowerPointova predstavitev</vt:lpstr>
      <vt:lpstr>PowerPointova predstavitev</vt:lpstr>
      <vt:lpstr>Hvala za pozornost!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Dejavnosti svetovalne službe pri načrtovanju oblik in metod participacije učencev v življenju in delu v osnovni šoli</dc:title>
  <dc:creator>Iris Kravanja Šorli</dc:creator>
  <cp:lastModifiedBy>ucitelj</cp:lastModifiedBy>
  <cp:revision>14</cp:revision>
  <dcterms:created xsi:type="dcterms:W3CDTF">2013-10-09T20:01:10Z</dcterms:created>
  <dcterms:modified xsi:type="dcterms:W3CDTF">2013-10-10T12:36:28Z</dcterms:modified>
</cp:coreProperties>
</file>